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4"/>
  </p:notesMasterIdLst>
  <p:handoutMasterIdLst>
    <p:handoutMasterId r:id="rId5"/>
  </p:handoutMasterIdLst>
  <p:sldIdLst>
    <p:sldId id="1035" r:id="rId2"/>
    <p:sldId id="1036" r:id="rId3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60055D7-48AA-4BA2-8ABC-F76B9ABDD28C}">
          <p14:sldIdLst>
            <p14:sldId id="1035"/>
            <p14:sldId id="1036"/>
          </p14:sldIdLst>
        </p14:section>
        <p14:section name="Раздел без заголовка" id="{5927ADE3-B53B-44D1-AEE4-AEDF1340A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43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er Zolotovskiy" initials="AZ" lastIdx="6" clrIdx="0">
    <p:extLst>
      <p:ext uri="{19B8F6BF-5375-455C-9EA6-DF929625EA0E}">
        <p15:presenceInfo xmlns:p15="http://schemas.microsoft.com/office/powerpoint/2012/main" userId="S::alexander.zolotovskiy@synesis.ru::a1fe64f5-7399-4191-af2c-cbfe534bea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A9DB"/>
    <a:srgbClr val="5B9BD5"/>
    <a:srgbClr val="003360"/>
    <a:srgbClr val="D2DEEF"/>
    <a:srgbClr val="EAEFF7"/>
    <a:srgbClr val="F37034"/>
    <a:srgbClr val="F79646"/>
    <a:srgbClr val="C0504D"/>
    <a:srgbClr val="A5002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9" autoAdjust="0"/>
    <p:restoredTop sz="79496" autoAdjust="0"/>
  </p:normalViewPr>
  <p:slideViewPr>
    <p:cSldViewPr snapToGrid="0">
      <p:cViewPr varScale="1">
        <p:scale>
          <a:sx n="53" d="100"/>
          <a:sy n="53" d="100"/>
        </p:scale>
        <p:origin x="1040" y="52"/>
      </p:cViewPr>
      <p:guideLst>
        <p:guide orient="horz" pos="2273"/>
        <p:guide pos="43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1694C-D0D2-45A2-B204-44EB3F83ACCD}" type="datetimeFigureOut">
              <a:rPr lang="en-US" smtClean="0"/>
              <a:pPr/>
              <a:t>4/30/2019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56000-7B51-4598-B108-17D010B27E6C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5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2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5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2" y="9428585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775831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ru-RU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517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ru-RU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51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189" marR="0" lvl="0" indent="-43178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marR="0" lvl="1" indent="-4063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marR="0" lvl="2" indent="-3809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marR="0" lvl="3" indent="-3555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marR="0" lvl="4" indent="-3555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marR="0" lvl="5" indent="-3555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555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555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555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189" marR="0" lvl="0" indent="-22859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marR="0" lvl="1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marR="0" lvl="2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marR="0" lvl="3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marR="0" lvl="4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marR="0" lvl="5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8" name="Shape 13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‹N°›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pic" idx="2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189" marR="0" lvl="0" indent="-22859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marR="0" lvl="1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marR="0" lvl="2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marR="0" lvl="3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marR="0" lvl="4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marR="0" lvl="5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5" name="Shape 145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‹N°›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189" marR="0" lvl="0" indent="-40639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marR="0" lvl="1" indent="-3809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marR="0" lvl="2" indent="-3555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marR="0" lvl="3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marR="0" lvl="4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‹N°›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189" marR="0" lvl="0" indent="-40639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marR="0" lvl="1" indent="-3809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marR="0" lvl="2" indent="-3555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marR="0" lvl="3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marR="0" lvl="4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marR="0" lvl="5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4289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‹N°›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516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516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4/30/2019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171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‹N°›</a:t>
            </a:fld>
            <a:endParaRPr lang="ru-RU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77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0552" cy="6854387"/>
          </a:xfrm>
          <a:custGeom>
            <a:avLst/>
            <a:gdLst/>
            <a:ahLst/>
            <a:cxnLst/>
            <a:rect l="l" t="t" r="r" b="b"/>
            <a:pathLst>
              <a:path w="10692130" h="6022975">
                <a:moveTo>
                  <a:pt x="0" y="6022644"/>
                </a:moveTo>
                <a:lnTo>
                  <a:pt x="10692003" y="6022644"/>
                </a:lnTo>
                <a:lnTo>
                  <a:pt x="10692003" y="0"/>
                </a:lnTo>
                <a:lnTo>
                  <a:pt x="0" y="0"/>
                </a:lnTo>
                <a:lnTo>
                  <a:pt x="0" y="6022644"/>
                </a:lnTo>
                <a:close/>
              </a:path>
            </a:pathLst>
          </a:custGeom>
          <a:solidFill>
            <a:srgbClr val="0081C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93" y="0"/>
            <a:ext cx="12190407" cy="68507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10"/>
            <a:ext cx="12190552" cy="3439840"/>
          </a:xfrm>
          <a:custGeom>
            <a:avLst/>
            <a:gdLst/>
            <a:ahLst/>
            <a:cxnLst/>
            <a:rect l="l" t="t" r="r" b="b"/>
            <a:pathLst>
              <a:path w="10692130" h="3022600">
                <a:moveTo>
                  <a:pt x="1501542" y="3001734"/>
                </a:moveTo>
                <a:lnTo>
                  <a:pt x="1576513" y="3022600"/>
                </a:lnTo>
                <a:lnTo>
                  <a:pt x="1622154" y="3022600"/>
                </a:lnTo>
                <a:lnTo>
                  <a:pt x="1501542" y="3001734"/>
                </a:lnTo>
                <a:close/>
              </a:path>
              <a:path w="10692130" h="3022600">
                <a:moveTo>
                  <a:pt x="0" y="2120900"/>
                </a:moveTo>
                <a:lnTo>
                  <a:pt x="0" y="2565400"/>
                </a:lnTo>
                <a:lnTo>
                  <a:pt x="33456" y="2578100"/>
                </a:lnTo>
                <a:lnTo>
                  <a:pt x="141532" y="2628900"/>
                </a:lnTo>
                <a:lnTo>
                  <a:pt x="196775" y="2641600"/>
                </a:lnTo>
                <a:lnTo>
                  <a:pt x="309686" y="2692400"/>
                </a:lnTo>
                <a:lnTo>
                  <a:pt x="367362" y="2705100"/>
                </a:lnTo>
                <a:lnTo>
                  <a:pt x="425855" y="2730500"/>
                </a:lnTo>
                <a:lnTo>
                  <a:pt x="485168" y="2743200"/>
                </a:lnTo>
                <a:lnTo>
                  <a:pt x="545305" y="2768600"/>
                </a:lnTo>
                <a:lnTo>
                  <a:pt x="606269" y="2781300"/>
                </a:lnTo>
                <a:lnTo>
                  <a:pt x="668063" y="2806700"/>
                </a:lnTo>
                <a:lnTo>
                  <a:pt x="730691" y="2819400"/>
                </a:lnTo>
                <a:lnTo>
                  <a:pt x="794155" y="2844800"/>
                </a:lnTo>
                <a:lnTo>
                  <a:pt x="923606" y="2870200"/>
                </a:lnTo>
                <a:lnTo>
                  <a:pt x="989599" y="2895600"/>
                </a:lnTo>
                <a:lnTo>
                  <a:pt x="1124138" y="2921000"/>
                </a:lnTo>
                <a:lnTo>
                  <a:pt x="1192689" y="2946400"/>
                </a:lnTo>
                <a:lnTo>
                  <a:pt x="1501542" y="3001734"/>
                </a:lnTo>
                <a:lnTo>
                  <a:pt x="1441688" y="2984500"/>
                </a:lnTo>
                <a:lnTo>
                  <a:pt x="1399091" y="2971800"/>
                </a:lnTo>
                <a:lnTo>
                  <a:pt x="1208751" y="2921000"/>
                </a:lnTo>
                <a:lnTo>
                  <a:pt x="1163164" y="2908300"/>
                </a:lnTo>
                <a:lnTo>
                  <a:pt x="1118371" y="2882900"/>
                </a:lnTo>
                <a:lnTo>
                  <a:pt x="988728" y="2844800"/>
                </a:lnTo>
                <a:lnTo>
                  <a:pt x="947084" y="2819400"/>
                </a:lnTo>
                <a:lnTo>
                  <a:pt x="866134" y="2794000"/>
                </a:lnTo>
                <a:lnTo>
                  <a:pt x="826824" y="2768600"/>
                </a:lnTo>
                <a:lnTo>
                  <a:pt x="788286" y="2755900"/>
                </a:lnTo>
                <a:lnTo>
                  <a:pt x="750519" y="2730500"/>
                </a:lnTo>
                <a:lnTo>
                  <a:pt x="713519" y="2717800"/>
                </a:lnTo>
                <a:lnTo>
                  <a:pt x="677283" y="2692400"/>
                </a:lnTo>
                <a:lnTo>
                  <a:pt x="641809" y="2679700"/>
                </a:lnTo>
                <a:lnTo>
                  <a:pt x="607095" y="2654300"/>
                </a:lnTo>
                <a:lnTo>
                  <a:pt x="573138" y="2641600"/>
                </a:lnTo>
                <a:lnTo>
                  <a:pt x="539935" y="2616200"/>
                </a:lnTo>
                <a:lnTo>
                  <a:pt x="507483" y="2590800"/>
                </a:lnTo>
                <a:lnTo>
                  <a:pt x="475780" y="2578100"/>
                </a:lnTo>
                <a:lnTo>
                  <a:pt x="444823" y="2552700"/>
                </a:lnTo>
                <a:lnTo>
                  <a:pt x="414610" y="2527300"/>
                </a:lnTo>
                <a:lnTo>
                  <a:pt x="385137" y="2514600"/>
                </a:lnTo>
                <a:lnTo>
                  <a:pt x="356403" y="2489200"/>
                </a:lnTo>
                <a:lnTo>
                  <a:pt x="328404" y="2463800"/>
                </a:lnTo>
                <a:lnTo>
                  <a:pt x="301138" y="2438400"/>
                </a:lnTo>
                <a:lnTo>
                  <a:pt x="274602" y="2425700"/>
                </a:lnTo>
                <a:lnTo>
                  <a:pt x="248794" y="2400300"/>
                </a:lnTo>
                <a:lnTo>
                  <a:pt x="223711" y="2374900"/>
                </a:lnTo>
                <a:lnTo>
                  <a:pt x="199350" y="2349500"/>
                </a:lnTo>
                <a:lnTo>
                  <a:pt x="175709" y="2324100"/>
                </a:lnTo>
                <a:lnTo>
                  <a:pt x="152785" y="2311400"/>
                </a:lnTo>
                <a:lnTo>
                  <a:pt x="109077" y="2260600"/>
                </a:lnTo>
                <a:lnTo>
                  <a:pt x="68205" y="2209800"/>
                </a:lnTo>
                <a:lnTo>
                  <a:pt x="30148" y="2159000"/>
                </a:lnTo>
                <a:lnTo>
                  <a:pt x="12168" y="2133600"/>
                </a:lnTo>
                <a:lnTo>
                  <a:pt x="0" y="2120900"/>
                </a:lnTo>
                <a:close/>
              </a:path>
              <a:path w="10692130" h="3022600">
                <a:moveTo>
                  <a:pt x="7277963" y="2489200"/>
                </a:moveTo>
                <a:lnTo>
                  <a:pt x="6898363" y="2489200"/>
                </a:lnTo>
                <a:lnTo>
                  <a:pt x="6945362" y="2501900"/>
                </a:lnTo>
                <a:lnTo>
                  <a:pt x="7230047" y="2501900"/>
                </a:lnTo>
                <a:lnTo>
                  <a:pt x="7277963" y="2489200"/>
                </a:lnTo>
                <a:close/>
              </a:path>
              <a:path w="10692130" h="3022600">
                <a:moveTo>
                  <a:pt x="7519675" y="2476500"/>
                </a:moveTo>
                <a:lnTo>
                  <a:pt x="6618866" y="2476500"/>
                </a:lnTo>
                <a:lnTo>
                  <a:pt x="6665162" y="2489200"/>
                </a:lnTo>
                <a:lnTo>
                  <a:pt x="7471041" y="2489200"/>
                </a:lnTo>
                <a:lnTo>
                  <a:pt x="7519675" y="2476500"/>
                </a:lnTo>
                <a:close/>
              </a:path>
              <a:path w="10692130" h="3022600">
                <a:moveTo>
                  <a:pt x="7666486" y="2463800"/>
                </a:moveTo>
                <a:lnTo>
                  <a:pt x="6480626" y="2463800"/>
                </a:lnTo>
                <a:lnTo>
                  <a:pt x="6526600" y="2476500"/>
                </a:lnTo>
                <a:lnTo>
                  <a:pt x="7617396" y="2476500"/>
                </a:lnTo>
                <a:lnTo>
                  <a:pt x="7666486" y="2463800"/>
                </a:lnTo>
                <a:close/>
              </a:path>
              <a:path w="10692130" h="3022600">
                <a:moveTo>
                  <a:pt x="7814705" y="2451100"/>
                </a:moveTo>
                <a:lnTo>
                  <a:pt x="6343317" y="2451100"/>
                </a:lnTo>
                <a:lnTo>
                  <a:pt x="6388987" y="2463800"/>
                </a:lnTo>
                <a:lnTo>
                  <a:pt x="7765139" y="2463800"/>
                </a:lnTo>
                <a:lnTo>
                  <a:pt x="7814705" y="2451100"/>
                </a:lnTo>
                <a:close/>
              </a:path>
              <a:path w="10692130" h="3022600">
                <a:moveTo>
                  <a:pt x="7914328" y="2438400"/>
                </a:moveTo>
                <a:lnTo>
                  <a:pt x="6252266" y="2438400"/>
                </a:lnTo>
                <a:lnTo>
                  <a:pt x="6297744" y="2451100"/>
                </a:lnTo>
                <a:lnTo>
                  <a:pt x="7864434" y="2451100"/>
                </a:lnTo>
                <a:lnTo>
                  <a:pt x="7914328" y="2438400"/>
                </a:lnTo>
                <a:close/>
              </a:path>
              <a:path w="10692130" h="3022600">
                <a:moveTo>
                  <a:pt x="8014619" y="2425700"/>
                </a:moveTo>
                <a:lnTo>
                  <a:pt x="6161585" y="2425700"/>
                </a:lnTo>
                <a:lnTo>
                  <a:pt x="6206880" y="2438400"/>
                </a:lnTo>
                <a:lnTo>
                  <a:pt x="7964389" y="2438400"/>
                </a:lnTo>
                <a:lnTo>
                  <a:pt x="8014619" y="2425700"/>
                </a:lnTo>
                <a:close/>
              </a:path>
              <a:path w="10692130" h="3022600">
                <a:moveTo>
                  <a:pt x="8166346" y="2400300"/>
                </a:moveTo>
                <a:lnTo>
                  <a:pt x="5981268" y="2400300"/>
                </a:lnTo>
                <a:lnTo>
                  <a:pt x="6026222" y="2413000"/>
                </a:lnTo>
                <a:lnTo>
                  <a:pt x="6071258" y="2413000"/>
                </a:lnTo>
                <a:lnTo>
                  <a:pt x="6116378" y="2425700"/>
                </a:lnTo>
                <a:lnTo>
                  <a:pt x="8065021" y="2425700"/>
                </a:lnTo>
                <a:lnTo>
                  <a:pt x="8166346" y="2400300"/>
                </a:lnTo>
                <a:close/>
              </a:path>
              <a:path w="10692130" h="3022600">
                <a:moveTo>
                  <a:pt x="10692003" y="571500"/>
                </a:moveTo>
                <a:lnTo>
                  <a:pt x="990539" y="571500"/>
                </a:lnTo>
                <a:lnTo>
                  <a:pt x="1025925" y="584200"/>
                </a:lnTo>
                <a:lnTo>
                  <a:pt x="1098041" y="584200"/>
                </a:lnTo>
                <a:lnTo>
                  <a:pt x="1134767" y="596900"/>
                </a:lnTo>
                <a:lnTo>
                  <a:pt x="1171933" y="596900"/>
                </a:lnTo>
                <a:lnTo>
                  <a:pt x="1209538" y="609600"/>
                </a:lnTo>
                <a:lnTo>
                  <a:pt x="1247580" y="609600"/>
                </a:lnTo>
                <a:lnTo>
                  <a:pt x="1286054" y="622300"/>
                </a:lnTo>
                <a:lnTo>
                  <a:pt x="1324959" y="622300"/>
                </a:lnTo>
                <a:lnTo>
                  <a:pt x="1404051" y="647700"/>
                </a:lnTo>
                <a:lnTo>
                  <a:pt x="1651386" y="723900"/>
                </a:lnTo>
                <a:lnTo>
                  <a:pt x="1694047" y="749300"/>
                </a:lnTo>
                <a:lnTo>
                  <a:pt x="1780580" y="774700"/>
                </a:lnTo>
                <a:lnTo>
                  <a:pt x="1824447" y="800100"/>
                </a:lnTo>
                <a:lnTo>
                  <a:pt x="1868709" y="812800"/>
                </a:lnTo>
                <a:lnTo>
                  <a:pt x="1958412" y="863600"/>
                </a:lnTo>
                <a:lnTo>
                  <a:pt x="2004788" y="876300"/>
                </a:lnTo>
                <a:lnTo>
                  <a:pt x="2097209" y="927100"/>
                </a:lnTo>
                <a:lnTo>
                  <a:pt x="2417424" y="1079500"/>
                </a:lnTo>
                <a:lnTo>
                  <a:pt x="2508054" y="1117600"/>
                </a:lnTo>
                <a:lnTo>
                  <a:pt x="2598331" y="1168400"/>
                </a:lnTo>
                <a:lnTo>
                  <a:pt x="2643344" y="1181100"/>
                </a:lnTo>
                <a:lnTo>
                  <a:pt x="2733127" y="1231900"/>
                </a:lnTo>
                <a:lnTo>
                  <a:pt x="2777901" y="1244600"/>
                </a:lnTo>
                <a:lnTo>
                  <a:pt x="2867227" y="1295400"/>
                </a:lnTo>
                <a:lnTo>
                  <a:pt x="2911782" y="1308100"/>
                </a:lnTo>
                <a:lnTo>
                  <a:pt x="3000689" y="1358900"/>
                </a:lnTo>
                <a:lnTo>
                  <a:pt x="3045045" y="1371600"/>
                </a:lnTo>
                <a:lnTo>
                  <a:pt x="3133571" y="1422400"/>
                </a:lnTo>
                <a:lnTo>
                  <a:pt x="3177746" y="1435100"/>
                </a:lnTo>
                <a:lnTo>
                  <a:pt x="3221865" y="1460500"/>
                </a:lnTo>
                <a:lnTo>
                  <a:pt x="3265930" y="1473200"/>
                </a:lnTo>
                <a:lnTo>
                  <a:pt x="3353907" y="1524000"/>
                </a:lnTo>
                <a:lnTo>
                  <a:pt x="3397824" y="1536700"/>
                </a:lnTo>
                <a:lnTo>
                  <a:pt x="3441694" y="1562100"/>
                </a:lnTo>
                <a:lnTo>
                  <a:pt x="3485522" y="1574800"/>
                </a:lnTo>
                <a:lnTo>
                  <a:pt x="3529309" y="1600200"/>
                </a:lnTo>
                <a:lnTo>
                  <a:pt x="3573056" y="1612900"/>
                </a:lnTo>
                <a:lnTo>
                  <a:pt x="3616767" y="1638300"/>
                </a:lnTo>
                <a:lnTo>
                  <a:pt x="3660443" y="1651000"/>
                </a:lnTo>
                <a:lnTo>
                  <a:pt x="3704086" y="1676400"/>
                </a:lnTo>
                <a:lnTo>
                  <a:pt x="3747699" y="1689100"/>
                </a:lnTo>
                <a:lnTo>
                  <a:pt x="3791283" y="1714500"/>
                </a:lnTo>
                <a:lnTo>
                  <a:pt x="3834841" y="1727200"/>
                </a:lnTo>
                <a:lnTo>
                  <a:pt x="3878375" y="1752600"/>
                </a:lnTo>
                <a:lnTo>
                  <a:pt x="3921887" y="1765300"/>
                </a:lnTo>
                <a:lnTo>
                  <a:pt x="3965379" y="1790700"/>
                </a:lnTo>
                <a:lnTo>
                  <a:pt x="4052313" y="1816100"/>
                </a:lnTo>
                <a:lnTo>
                  <a:pt x="4095758" y="1841500"/>
                </a:lnTo>
                <a:lnTo>
                  <a:pt x="4139192" y="1854200"/>
                </a:lnTo>
                <a:lnTo>
                  <a:pt x="4182616" y="1879600"/>
                </a:lnTo>
                <a:lnTo>
                  <a:pt x="4269446" y="1905000"/>
                </a:lnTo>
                <a:lnTo>
                  <a:pt x="4312856" y="1930400"/>
                </a:lnTo>
                <a:lnTo>
                  <a:pt x="4399675" y="1955800"/>
                </a:lnTo>
                <a:lnTo>
                  <a:pt x="4443088" y="1981200"/>
                </a:lnTo>
                <a:lnTo>
                  <a:pt x="4616820" y="2032000"/>
                </a:lnTo>
                <a:lnTo>
                  <a:pt x="4660283" y="2057400"/>
                </a:lnTo>
                <a:lnTo>
                  <a:pt x="4877884" y="2120900"/>
                </a:lnTo>
                <a:lnTo>
                  <a:pt x="4921476" y="2146300"/>
                </a:lnTo>
                <a:lnTo>
                  <a:pt x="5359343" y="2273300"/>
                </a:lnTo>
                <a:lnTo>
                  <a:pt x="5403371" y="2273300"/>
                </a:lnTo>
                <a:lnTo>
                  <a:pt x="5624337" y="2336800"/>
                </a:lnTo>
                <a:lnTo>
                  <a:pt x="5668711" y="2336800"/>
                </a:lnTo>
                <a:lnTo>
                  <a:pt x="5802231" y="2374900"/>
                </a:lnTo>
                <a:lnTo>
                  <a:pt x="5846878" y="2374900"/>
                </a:lnTo>
                <a:lnTo>
                  <a:pt x="5936395" y="2400300"/>
                </a:lnTo>
                <a:lnTo>
                  <a:pt x="8217274" y="2400300"/>
                </a:lnTo>
                <a:lnTo>
                  <a:pt x="8422806" y="2349500"/>
                </a:lnTo>
                <a:lnTo>
                  <a:pt x="8474654" y="2349500"/>
                </a:lnTo>
                <a:lnTo>
                  <a:pt x="8789817" y="2273300"/>
                </a:lnTo>
                <a:lnTo>
                  <a:pt x="8843043" y="2247900"/>
                </a:lnTo>
                <a:lnTo>
                  <a:pt x="9058020" y="2197100"/>
                </a:lnTo>
                <a:lnTo>
                  <a:pt x="9112294" y="2171700"/>
                </a:lnTo>
                <a:lnTo>
                  <a:pt x="9221491" y="2146300"/>
                </a:lnTo>
                <a:lnTo>
                  <a:pt x="9276418" y="2120900"/>
                </a:lnTo>
                <a:lnTo>
                  <a:pt x="9326866" y="2108200"/>
                </a:lnTo>
                <a:lnTo>
                  <a:pt x="9376988" y="2082800"/>
                </a:lnTo>
                <a:lnTo>
                  <a:pt x="9476254" y="2057400"/>
                </a:lnTo>
                <a:lnTo>
                  <a:pt x="9525398" y="2032000"/>
                </a:lnTo>
                <a:lnTo>
                  <a:pt x="9574215" y="2019300"/>
                </a:lnTo>
                <a:lnTo>
                  <a:pt x="9622704" y="1993900"/>
                </a:lnTo>
                <a:lnTo>
                  <a:pt x="9670866" y="1981200"/>
                </a:lnTo>
                <a:lnTo>
                  <a:pt x="9766207" y="1930400"/>
                </a:lnTo>
                <a:lnTo>
                  <a:pt x="9813385" y="1917700"/>
                </a:lnTo>
                <a:lnTo>
                  <a:pt x="9906755" y="1866900"/>
                </a:lnTo>
                <a:lnTo>
                  <a:pt x="9952947" y="1854200"/>
                </a:lnTo>
                <a:lnTo>
                  <a:pt x="10089542" y="1778000"/>
                </a:lnTo>
                <a:lnTo>
                  <a:pt x="10134414" y="1765300"/>
                </a:lnTo>
                <a:lnTo>
                  <a:pt x="10310589" y="1663700"/>
                </a:lnTo>
                <a:lnTo>
                  <a:pt x="10481453" y="1562100"/>
                </a:lnTo>
                <a:lnTo>
                  <a:pt x="10606104" y="1485900"/>
                </a:lnTo>
                <a:lnTo>
                  <a:pt x="10646987" y="1447800"/>
                </a:lnTo>
                <a:lnTo>
                  <a:pt x="10687535" y="1422400"/>
                </a:lnTo>
                <a:lnTo>
                  <a:pt x="10692003" y="1422400"/>
                </a:lnTo>
                <a:lnTo>
                  <a:pt x="10692003" y="571500"/>
                </a:lnTo>
                <a:close/>
              </a:path>
              <a:path w="10692130" h="3022600">
                <a:moveTo>
                  <a:pt x="10692003" y="0"/>
                </a:moveTo>
                <a:lnTo>
                  <a:pt x="0" y="0"/>
                </a:lnTo>
                <a:lnTo>
                  <a:pt x="0" y="901700"/>
                </a:lnTo>
                <a:lnTo>
                  <a:pt x="4945" y="889000"/>
                </a:lnTo>
                <a:lnTo>
                  <a:pt x="21296" y="876300"/>
                </a:lnTo>
                <a:lnTo>
                  <a:pt x="38197" y="863600"/>
                </a:lnTo>
                <a:lnTo>
                  <a:pt x="55645" y="838200"/>
                </a:lnTo>
                <a:lnTo>
                  <a:pt x="73638" y="825500"/>
                </a:lnTo>
                <a:lnTo>
                  <a:pt x="92173" y="812800"/>
                </a:lnTo>
                <a:lnTo>
                  <a:pt x="111247" y="800100"/>
                </a:lnTo>
                <a:lnTo>
                  <a:pt x="130858" y="787400"/>
                </a:lnTo>
                <a:lnTo>
                  <a:pt x="151003" y="762000"/>
                </a:lnTo>
                <a:lnTo>
                  <a:pt x="192885" y="736600"/>
                </a:lnTo>
                <a:lnTo>
                  <a:pt x="236871" y="711200"/>
                </a:lnTo>
                <a:lnTo>
                  <a:pt x="282940" y="685800"/>
                </a:lnTo>
                <a:lnTo>
                  <a:pt x="306750" y="673100"/>
                </a:lnTo>
                <a:lnTo>
                  <a:pt x="331072" y="673100"/>
                </a:lnTo>
                <a:lnTo>
                  <a:pt x="355904" y="660400"/>
                </a:lnTo>
                <a:lnTo>
                  <a:pt x="407088" y="635000"/>
                </a:lnTo>
                <a:lnTo>
                  <a:pt x="433435" y="635000"/>
                </a:lnTo>
                <a:lnTo>
                  <a:pt x="487625" y="609600"/>
                </a:lnTo>
                <a:lnTo>
                  <a:pt x="515463" y="609600"/>
                </a:lnTo>
                <a:lnTo>
                  <a:pt x="543792" y="596900"/>
                </a:lnTo>
                <a:lnTo>
                  <a:pt x="572610" y="596900"/>
                </a:lnTo>
                <a:lnTo>
                  <a:pt x="601915" y="584200"/>
                </a:lnTo>
                <a:lnTo>
                  <a:pt x="692720" y="584200"/>
                </a:lnTo>
                <a:lnTo>
                  <a:pt x="723944" y="571500"/>
                </a:lnTo>
                <a:lnTo>
                  <a:pt x="10692003" y="571500"/>
                </a:lnTo>
                <a:lnTo>
                  <a:pt x="10692003" y="0"/>
                </a:lnTo>
                <a:close/>
              </a:path>
            </a:pathLst>
          </a:custGeom>
          <a:solidFill>
            <a:srgbClr val="0081C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16178" y="3982395"/>
            <a:ext cx="1607798" cy="2534710"/>
          </a:xfrm>
          <a:prstGeom prst="rect">
            <a:avLst/>
          </a:prstGeom>
        </p:spPr>
        <p:txBody>
          <a:bodyPr vert="horz" wrap="square" lIns="0" tIns="15916" rIns="0" bIns="0" rtlCol="0">
            <a:spAutoFit/>
          </a:bodyPr>
          <a:lstStyle/>
          <a:p>
            <a:pPr marL="14469" marR="0" lvl="0" indent="0" algn="l" defTabSz="914400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9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  <a:p>
            <a:pPr marL="288659" marR="0" lvl="0" indent="0" algn="l" defTabSz="914400" rtl="0" eaLnBrk="1" fontAlgn="auto" latinLnBrk="0" hangingPunct="1">
              <a:lnSpc>
                <a:spcPct val="100000"/>
              </a:lnSpc>
              <a:spcBef>
                <a:spcPts val="3839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535746" y="4549802"/>
            <a:ext cx="3299393" cy="415451"/>
          </a:xfrm>
          <a:prstGeom prst="rect">
            <a:avLst/>
          </a:prstGeom>
        </p:spPr>
        <p:txBody>
          <a:bodyPr vert="horz" wrap="square" lIns="0" tIns="15193" rIns="0" b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>
                <a:tab pos="703922" algn="l"/>
                <a:tab pos="1407844" algn="l"/>
                <a:tab pos="2112490" algn="l"/>
                <a:tab pos="2812795" algn="l"/>
              </a:tabLst>
              <a:defRPr/>
            </a:pPr>
            <a:r>
              <a:rPr lang="en-US" sz="2600" b="1" dirty="0">
                <a:solidFill>
                  <a:srgbClr val="F37034"/>
                </a:solidFill>
                <a:latin typeface="Calibri"/>
                <a:cs typeface="Calibri"/>
              </a:rPr>
              <a:t>            </a:t>
            </a:r>
            <a:endParaRPr kumimoji="0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876205" y="5569527"/>
            <a:ext cx="2560320" cy="620262"/>
          </a:xfrm>
          <a:prstGeom prst="rect">
            <a:avLst/>
          </a:prstGeom>
        </p:spPr>
        <p:txBody>
          <a:bodyPr vert="horz" wrap="square" lIns="0" tIns="17363" rIns="0" bIns="0" rtlCol="0">
            <a:spAutoFit/>
          </a:bodyPr>
          <a:lstStyle/>
          <a:p>
            <a:pPr marL="14469" marR="0" lvl="0" indent="0" algn="l" defTabSz="914400" rtl="0" eaLnBrk="1" fontAlgn="auto" latinLnBrk="0" hangingPunct="1">
              <a:lnSpc>
                <a:spcPts val="3395"/>
              </a:lnSpc>
              <a:spcBef>
                <a:spcPts val="137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>
                <a:tab pos="892021" algn="l"/>
              </a:tabLst>
              <a:defRPr/>
            </a:pPr>
            <a:r>
              <a:rPr kumimoji="0" sz="3000" b="1" i="0" u="none" strike="noStrike" kern="0" cap="none" spc="6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	</a:t>
            </a:r>
            <a:r>
              <a:rPr kumimoji="0" lang="ru-RU" sz="3000" b="1" i="0" u="none" strike="noStrike" kern="0" cap="none" spc="6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      </a:t>
            </a:r>
            <a:endParaRPr kumimoji="0" sz="130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  <a:p>
            <a:pPr marL="28215" marR="0" lvl="0" indent="0" algn="l" defTabSz="914400" rtl="0" eaLnBrk="1" fontAlgn="auto" latinLnBrk="0" hangingPunct="1">
              <a:lnSpc>
                <a:spcPts val="12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>
                <a:tab pos="817505" algn="l"/>
              </a:tabLst>
              <a:defRPr/>
            </a:pPr>
            <a:r>
              <a:rPr kumimoji="0" sz="1300" b="0" i="0" u="none" strike="noStrike" kern="0" cap="none" spc="0" normalizeH="0" baseline="0" noProof="0" dirty="0">
                <a:ln>
                  <a:noFill/>
                </a:ln>
                <a:solidFill>
                  <a:srgbClr val="1E4F7A"/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	</a:t>
            </a:r>
            <a:endParaRPr kumimoji="0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880334" y="5214176"/>
            <a:ext cx="484350" cy="388532"/>
          </a:xfrm>
          <a:prstGeom prst="rect">
            <a:avLst/>
          </a:prstGeom>
        </p:spPr>
        <p:txBody>
          <a:bodyPr vert="horz" wrap="square" lIns="0" tIns="17363" rIns="0" bIns="0" rtlCol="0">
            <a:spAutoFit/>
          </a:bodyPr>
          <a:lstStyle/>
          <a:p>
            <a:pPr marL="36895" marR="0" lvl="0" indent="0" algn="l" defTabSz="914400" rtl="0" eaLnBrk="1" fontAlgn="auto" latinLnBrk="0" hangingPunct="1">
              <a:lnSpc>
                <a:spcPts val="3401"/>
              </a:lnSpc>
              <a:spcBef>
                <a:spcPts val="137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sz="1300" b="0" i="0" u="none" strike="noStrike" kern="0" cap="none" spc="-11" normalizeH="0" baseline="0" noProof="0" dirty="0">
                <a:ln>
                  <a:noFill/>
                </a:ln>
                <a:solidFill>
                  <a:srgbClr val="1E4F7A"/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 </a:t>
            </a:r>
            <a:endParaRPr kumimoji="0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9022051" y="4098111"/>
            <a:ext cx="2224777" cy="4196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80285" y="1792651"/>
            <a:ext cx="10961940" cy="0"/>
          </a:xfrm>
          <a:custGeom>
            <a:avLst/>
            <a:gdLst/>
            <a:ahLst/>
            <a:cxnLst/>
            <a:rect l="l" t="t" r="r" b="b"/>
            <a:pathLst>
              <a:path w="9614535">
                <a:moveTo>
                  <a:pt x="0" y="0"/>
                </a:moveTo>
                <a:lnTo>
                  <a:pt x="9614192" y="0"/>
                </a:lnTo>
              </a:path>
            </a:pathLst>
          </a:custGeom>
          <a:ln w="38100">
            <a:solidFill>
              <a:srgbClr val="5B9BD3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06854" y="512980"/>
            <a:ext cx="2717990" cy="104981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92334" y="798022"/>
            <a:ext cx="67831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>
                    <a:lumMod val="95000"/>
                  </a:schemeClr>
                </a:solidFill>
              </a:rPr>
              <a:t>Aerobic gymnastics</a:t>
            </a:r>
            <a:endParaRPr lang="ru-RU" sz="4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1671" y="2073728"/>
            <a:ext cx="90722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               </a:t>
            </a:r>
            <a:endParaRPr lang="ru-RU" sz="3200" dirty="0"/>
          </a:p>
          <a:p>
            <a:pPr algn="ctr"/>
            <a:r>
              <a:rPr lang="ru-RU" sz="3200" dirty="0"/>
              <a:t>           </a:t>
            </a:r>
            <a:r>
              <a:rPr lang="en-US" sz="3200" dirty="0"/>
              <a:t> </a:t>
            </a:r>
            <a:r>
              <a:rPr lang="en-US" sz="32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Mixed pair                                   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30588" y="3167743"/>
            <a:ext cx="22053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1.RUS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2.POR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3.BLR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4.BUL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5.HUN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6.ROU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7.ESP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8.ITA</a:t>
            </a:r>
            <a:endParaRPr lang="ru-RU" sz="2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069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0552" cy="6854387"/>
          </a:xfrm>
          <a:custGeom>
            <a:avLst/>
            <a:gdLst/>
            <a:ahLst/>
            <a:cxnLst/>
            <a:rect l="l" t="t" r="r" b="b"/>
            <a:pathLst>
              <a:path w="10692130" h="6022975">
                <a:moveTo>
                  <a:pt x="0" y="6022644"/>
                </a:moveTo>
                <a:lnTo>
                  <a:pt x="10692003" y="6022644"/>
                </a:lnTo>
                <a:lnTo>
                  <a:pt x="10692003" y="0"/>
                </a:lnTo>
                <a:lnTo>
                  <a:pt x="0" y="0"/>
                </a:lnTo>
                <a:lnTo>
                  <a:pt x="0" y="6022644"/>
                </a:lnTo>
                <a:close/>
              </a:path>
            </a:pathLst>
          </a:custGeom>
          <a:solidFill>
            <a:srgbClr val="0081C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93" y="0"/>
            <a:ext cx="12190407" cy="68507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10"/>
            <a:ext cx="12190552" cy="3439840"/>
          </a:xfrm>
          <a:custGeom>
            <a:avLst/>
            <a:gdLst/>
            <a:ahLst/>
            <a:cxnLst/>
            <a:rect l="l" t="t" r="r" b="b"/>
            <a:pathLst>
              <a:path w="10692130" h="3022600">
                <a:moveTo>
                  <a:pt x="1501542" y="3001734"/>
                </a:moveTo>
                <a:lnTo>
                  <a:pt x="1576513" y="3022600"/>
                </a:lnTo>
                <a:lnTo>
                  <a:pt x="1622154" y="3022600"/>
                </a:lnTo>
                <a:lnTo>
                  <a:pt x="1501542" y="3001734"/>
                </a:lnTo>
                <a:close/>
              </a:path>
              <a:path w="10692130" h="3022600">
                <a:moveTo>
                  <a:pt x="0" y="2120900"/>
                </a:moveTo>
                <a:lnTo>
                  <a:pt x="0" y="2565400"/>
                </a:lnTo>
                <a:lnTo>
                  <a:pt x="33456" y="2578100"/>
                </a:lnTo>
                <a:lnTo>
                  <a:pt x="141532" y="2628900"/>
                </a:lnTo>
                <a:lnTo>
                  <a:pt x="196775" y="2641600"/>
                </a:lnTo>
                <a:lnTo>
                  <a:pt x="309686" y="2692400"/>
                </a:lnTo>
                <a:lnTo>
                  <a:pt x="367362" y="2705100"/>
                </a:lnTo>
                <a:lnTo>
                  <a:pt x="425855" y="2730500"/>
                </a:lnTo>
                <a:lnTo>
                  <a:pt x="485168" y="2743200"/>
                </a:lnTo>
                <a:lnTo>
                  <a:pt x="545305" y="2768600"/>
                </a:lnTo>
                <a:lnTo>
                  <a:pt x="606269" y="2781300"/>
                </a:lnTo>
                <a:lnTo>
                  <a:pt x="668063" y="2806700"/>
                </a:lnTo>
                <a:lnTo>
                  <a:pt x="730691" y="2819400"/>
                </a:lnTo>
                <a:lnTo>
                  <a:pt x="794155" y="2844800"/>
                </a:lnTo>
                <a:lnTo>
                  <a:pt x="923606" y="2870200"/>
                </a:lnTo>
                <a:lnTo>
                  <a:pt x="989599" y="2895600"/>
                </a:lnTo>
                <a:lnTo>
                  <a:pt x="1124138" y="2921000"/>
                </a:lnTo>
                <a:lnTo>
                  <a:pt x="1192689" y="2946400"/>
                </a:lnTo>
                <a:lnTo>
                  <a:pt x="1501542" y="3001734"/>
                </a:lnTo>
                <a:lnTo>
                  <a:pt x="1441688" y="2984500"/>
                </a:lnTo>
                <a:lnTo>
                  <a:pt x="1399091" y="2971800"/>
                </a:lnTo>
                <a:lnTo>
                  <a:pt x="1208751" y="2921000"/>
                </a:lnTo>
                <a:lnTo>
                  <a:pt x="1163164" y="2908300"/>
                </a:lnTo>
                <a:lnTo>
                  <a:pt x="1118371" y="2882900"/>
                </a:lnTo>
                <a:lnTo>
                  <a:pt x="988728" y="2844800"/>
                </a:lnTo>
                <a:lnTo>
                  <a:pt x="947084" y="2819400"/>
                </a:lnTo>
                <a:lnTo>
                  <a:pt x="866134" y="2794000"/>
                </a:lnTo>
                <a:lnTo>
                  <a:pt x="826824" y="2768600"/>
                </a:lnTo>
                <a:lnTo>
                  <a:pt x="788286" y="2755900"/>
                </a:lnTo>
                <a:lnTo>
                  <a:pt x="750519" y="2730500"/>
                </a:lnTo>
                <a:lnTo>
                  <a:pt x="713519" y="2717800"/>
                </a:lnTo>
                <a:lnTo>
                  <a:pt x="677283" y="2692400"/>
                </a:lnTo>
                <a:lnTo>
                  <a:pt x="641809" y="2679700"/>
                </a:lnTo>
                <a:lnTo>
                  <a:pt x="607095" y="2654300"/>
                </a:lnTo>
                <a:lnTo>
                  <a:pt x="573138" y="2641600"/>
                </a:lnTo>
                <a:lnTo>
                  <a:pt x="539935" y="2616200"/>
                </a:lnTo>
                <a:lnTo>
                  <a:pt x="507483" y="2590800"/>
                </a:lnTo>
                <a:lnTo>
                  <a:pt x="475780" y="2578100"/>
                </a:lnTo>
                <a:lnTo>
                  <a:pt x="444823" y="2552700"/>
                </a:lnTo>
                <a:lnTo>
                  <a:pt x="414610" y="2527300"/>
                </a:lnTo>
                <a:lnTo>
                  <a:pt x="385137" y="2514600"/>
                </a:lnTo>
                <a:lnTo>
                  <a:pt x="356403" y="2489200"/>
                </a:lnTo>
                <a:lnTo>
                  <a:pt x="328404" y="2463800"/>
                </a:lnTo>
                <a:lnTo>
                  <a:pt x="301138" y="2438400"/>
                </a:lnTo>
                <a:lnTo>
                  <a:pt x="274602" y="2425700"/>
                </a:lnTo>
                <a:lnTo>
                  <a:pt x="248794" y="2400300"/>
                </a:lnTo>
                <a:lnTo>
                  <a:pt x="223711" y="2374900"/>
                </a:lnTo>
                <a:lnTo>
                  <a:pt x="199350" y="2349500"/>
                </a:lnTo>
                <a:lnTo>
                  <a:pt x="175709" y="2324100"/>
                </a:lnTo>
                <a:lnTo>
                  <a:pt x="152785" y="2311400"/>
                </a:lnTo>
                <a:lnTo>
                  <a:pt x="109077" y="2260600"/>
                </a:lnTo>
                <a:lnTo>
                  <a:pt x="68205" y="2209800"/>
                </a:lnTo>
                <a:lnTo>
                  <a:pt x="30148" y="2159000"/>
                </a:lnTo>
                <a:lnTo>
                  <a:pt x="12168" y="2133600"/>
                </a:lnTo>
                <a:lnTo>
                  <a:pt x="0" y="2120900"/>
                </a:lnTo>
                <a:close/>
              </a:path>
              <a:path w="10692130" h="3022600">
                <a:moveTo>
                  <a:pt x="7277963" y="2489200"/>
                </a:moveTo>
                <a:lnTo>
                  <a:pt x="6898363" y="2489200"/>
                </a:lnTo>
                <a:lnTo>
                  <a:pt x="6945362" y="2501900"/>
                </a:lnTo>
                <a:lnTo>
                  <a:pt x="7230047" y="2501900"/>
                </a:lnTo>
                <a:lnTo>
                  <a:pt x="7277963" y="2489200"/>
                </a:lnTo>
                <a:close/>
              </a:path>
              <a:path w="10692130" h="3022600">
                <a:moveTo>
                  <a:pt x="7519675" y="2476500"/>
                </a:moveTo>
                <a:lnTo>
                  <a:pt x="6618866" y="2476500"/>
                </a:lnTo>
                <a:lnTo>
                  <a:pt x="6665162" y="2489200"/>
                </a:lnTo>
                <a:lnTo>
                  <a:pt x="7471041" y="2489200"/>
                </a:lnTo>
                <a:lnTo>
                  <a:pt x="7519675" y="2476500"/>
                </a:lnTo>
                <a:close/>
              </a:path>
              <a:path w="10692130" h="3022600">
                <a:moveTo>
                  <a:pt x="7666486" y="2463800"/>
                </a:moveTo>
                <a:lnTo>
                  <a:pt x="6480626" y="2463800"/>
                </a:lnTo>
                <a:lnTo>
                  <a:pt x="6526600" y="2476500"/>
                </a:lnTo>
                <a:lnTo>
                  <a:pt x="7617396" y="2476500"/>
                </a:lnTo>
                <a:lnTo>
                  <a:pt x="7666486" y="2463800"/>
                </a:lnTo>
                <a:close/>
              </a:path>
              <a:path w="10692130" h="3022600">
                <a:moveTo>
                  <a:pt x="7814705" y="2451100"/>
                </a:moveTo>
                <a:lnTo>
                  <a:pt x="6343317" y="2451100"/>
                </a:lnTo>
                <a:lnTo>
                  <a:pt x="6388987" y="2463800"/>
                </a:lnTo>
                <a:lnTo>
                  <a:pt x="7765139" y="2463800"/>
                </a:lnTo>
                <a:lnTo>
                  <a:pt x="7814705" y="2451100"/>
                </a:lnTo>
                <a:close/>
              </a:path>
              <a:path w="10692130" h="3022600">
                <a:moveTo>
                  <a:pt x="7914328" y="2438400"/>
                </a:moveTo>
                <a:lnTo>
                  <a:pt x="6252266" y="2438400"/>
                </a:lnTo>
                <a:lnTo>
                  <a:pt x="6297744" y="2451100"/>
                </a:lnTo>
                <a:lnTo>
                  <a:pt x="7864434" y="2451100"/>
                </a:lnTo>
                <a:lnTo>
                  <a:pt x="7914328" y="2438400"/>
                </a:lnTo>
                <a:close/>
              </a:path>
              <a:path w="10692130" h="3022600">
                <a:moveTo>
                  <a:pt x="8014619" y="2425700"/>
                </a:moveTo>
                <a:lnTo>
                  <a:pt x="6161585" y="2425700"/>
                </a:lnTo>
                <a:lnTo>
                  <a:pt x="6206880" y="2438400"/>
                </a:lnTo>
                <a:lnTo>
                  <a:pt x="7964389" y="2438400"/>
                </a:lnTo>
                <a:lnTo>
                  <a:pt x="8014619" y="2425700"/>
                </a:lnTo>
                <a:close/>
              </a:path>
              <a:path w="10692130" h="3022600">
                <a:moveTo>
                  <a:pt x="8166346" y="2400300"/>
                </a:moveTo>
                <a:lnTo>
                  <a:pt x="5981268" y="2400300"/>
                </a:lnTo>
                <a:lnTo>
                  <a:pt x="6026222" y="2413000"/>
                </a:lnTo>
                <a:lnTo>
                  <a:pt x="6071258" y="2413000"/>
                </a:lnTo>
                <a:lnTo>
                  <a:pt x="6116378" y="2425700"/>
                </a:lnTo>
                <a:lnTo>
                  <a:pt x="8065021" y="2425700"/>
                </a:lnTo>
                <a:lnTo>
                  <a:pt x="8166346" y="2400300"/>
                </a:lnTo>
                <a:close/>
              </a:path>
              <a:path w="10692130" h="3022600">
                <a:moveTo>
                  <a:pt x="10692003" y="571500"/>
                </a:moveTo>
                <a:lnTo>
                  <a:pt x="990539" y="571500"/>
                </a:lnTo>
                <a:lnTo>
                  <a:pt x="1025925" y="584200"/>
                </a:lnTo>
                <a:lnTo>
                  <a:pt x="1098041" y="584200"/>
                </a:lnTo>
                <a:lnTo>
                  <a:pt x="1134767" y="596900"/>
                </a:lnTo>
                <a:lnTo>
                  <a:pt x="1171933" y="596900"/>
                </a:lnTo>
                <a:lnTo>
                  <a:pt x="1209538" y="609600"/>
                </a:lnTo>
                <a:lnTo>
                  <a:pt x="1247580" y="609600"/>
                </a:lnTo>
                <a:lnTo>
                  <a:pt x="1286054" y="622300"/>
                </a:lnTo>
                <a:lnTo>
                  <a:pt x="1324959" y="622300"/>
                </a:lnTo>
                <a:lnTo>
                  <a:pt x="1404051" y="647700"/>
                </a:lnTo>
                <a:lnTo>
                  <a:pt x="1651386" y="723900"/>
                </a:lnTo>
                <a:lnTo>
                  <a:pt x="1694047" y="749300"/>
                </a:lnTo>
                <a:lnTo>
                  <a:pt x="1780580" y="774700"/>
                </a:lnTo>
                <a:lnTo>
                  <a:pt x="1824447" y="800100"/>
                </a:lnTo>
                <a:lnTo>
                  <a:pt x="1868709" y="812800"/>
                </a:lnTo>
                <a:lnTo>
                  <a:pt x="1958412" y="863600"/>
                </a:lnTo>
                <a:lnTo>
                  <a:pt x="2004788" y="876300"/>
                </a:lnTo>
                <a:lnTo>
                  <a:pt x="2097209" y="927100"/>
                </a:lnTo>
                <a:lnTo>
                  <a:pt x="2417424" y="1079500"/>
                </a:lnTo>
                <a:lnTo>
                  <a:pt x="2508054" y="1117600"/>
                </a:lnTo>
                <a:lnTo>
                  <a:pt x="2598331" y="1168400"/>
                </a:lnTo>
                <a:lnTo>
                  <a:pt x="2643344" y="1181100"/>
                </a:lnTo>
                <a:lnTo>
                  <a:pt x="2733127" y="1231900"/>
                </a:lnTo>
                <a:lnTo>
                  <a:pt x="2777901" y="1244600"/>
                </a:lnTo>
                <a:lnTo>
                  <a:pt x="2867227" y="1295400"/>
                </a:lnTo>
                <a:lnTo>
                  <a:pt x="2911782" y="1308100"/>
                </a:lnTo>
                <a:lnTo>
                  <a:pt x="3000689" y="1358900"/>
                </a:lnTo>
                <a:lnTo>
                  <a:pt x="3045045" y="1371600"/>
                </a:lnTo>
                <a:lnTo>
                  <a:pt x="3133571" y="1422400"/>
                </a:lnTo>
                <a:lnTo>
                  <a:pt x="3177746" y="1435100"/>
                </a:lnTo>
                <a:lnTo>
                  <a:pt x="3221865" y="1460500"/>
                </a:lnTo>
                <a:lnTo>
                  <a:pt x="3265930" y="1473200"/>
                </a:lnTo>
                <a:lnTo>
                  <a:pt x="3353907" y="1524000"/>
                </a:lnTo>
                <a:lnTo>
                  <a:pt x="3397824" y="1536700"/>
                </a:lnTo>
                <a:lnTo>
                  <a:pt x="3441694" y="1562100"/>
                </a:lnTo>
                <a:lnTo>
                  <a:pt x="3485522" y="1574800"/>
                </a:lnTo>
                <a:lnTo>
                  <a:pt x="3529309" y="1600200"/>
                </a:lnTo>
                <a:lnTo>
                  <a:pt x="3573056" y="1612900"/>
                </a:lnTo>
                <a:lnTo>
                  <a:pt x="3616767" y="1638300"/>
                </a:lnTo>
                <a:lnTo>
                  <a:pt x="3660443" y="1651000"/>
                </a:lnTo>
                <a:lnTo>
                  <a:pt x="3704086" y="1676400"/>
                </a:lnTo>
                <a:lnTo>
                  <a:pt x="3747699" y="1689100"/>
                </a:lnTo>
                <a:lnTo>
                  <a:pt x="3791283" y="1714500"/>
                </a:lnTo>
                <a:lnTo>
                  <a:pt x="3834841" y="1727200"/>
                </a:lnTo>
                <a:lnTo>
                  <a:pt x="3878375" y="1752600"/>
                </a:lnTo>
                <a:lnTo>
                  <a:pt x="3921887" y="1765300"/>
                </a:lnTo>
                <a:lnTo>
                  <a:pt x="3965379" y="1790700"/>
                </a:lnTo>
                <a:lnTo>
                  <a:pt x="4052313" y="1816100"/>
                </a:lnTo>
                <a:lnTo>
                  <a:pt x="4095758" y="1841500"/>
                </a:lnTo>
                <a:lnTo>
                  <a:pt x="4139192" y="1854200"/>
                </a:lnTo>
                <a:lnTo>
                  <a:pt x="4182616" y="1879600"/>
                </a:lnTo>
                <a:lnTo>
                  <a:pt x="4269446" y="1905000"/>
                </a:lnTo>
                <a:lnTo>
                  <a:pt x="4312856" y="1930400"/>
                </a:lnTo>
                <a:lnTo>
                  <a:pt x="4399675" y="1955800"/>
                </a:lnTo>
                <a:lnTo>
                  <a:pt x="4443088" y="1981200"/>
                </a:lnTo>
                <a:lnTo>
                  <a:pt x="4616820" y="2032000"/>
                </a:lnTo>
                <a:lnTo>
                  <a:pt x="4660283" y="2057400"/>
                </a:lnTo>
                <a:lnTo>
                  <a:pt x="4877884" y="2120900"/>
                </a:lnTo>
                <a:lnTo>
                  <a:pt x="4921476" y="2146300"/>
                </a:lnTo>
                <a:lnTo>
                  <a:pt x="5359343" y="2273300"/>
                </a:lnTo>
                <a:lnTo>
                  <a:pt x="5403371" y="2273300"/>
                </a:lnTo>
                <a:lnTo>
                  <a:pt x="5624337" y="2336800"/>
                </a:lnTo>
                <a:lnTo>
                  <a:pt x="5668711" y="2336800"/>
                </a:lnTo>
                <a:lnTo>
                  <a:pt x="5802231" y="2374900"/>
                </a:lnTo>
                <a:lnTo>
                  <a:pt x="5846878" y="2374900"/>
                </a:lnTo>
                <a:lnTo>
                  <a:pt x="5936395" y="2400300"/>
                </a:lnTo>
                <a:lnTo>
                  <a:pt x="8217274" y="2400300"/>
                </a:lnTo>
                <a:lnTo>
                  <a:pt x="8422806" y="2349500"/>
                </a:lnTo>
                <a:lnTo>
                  <a:pt x="8474654" y="2349500"/>
                </a:lnTo>
                <a:lnTo>
                  <a:pt x="8789817" y="2273300"/>
                </a:lnTo>
                <a:lnTo>
                  <a:pt x="8843043" y="2247900"/>
                </a:lnTo>
                <a:lnTo>
                  <a:pt x="9058020" y="2197100"/>
                </a:lnTo>
                <a:lnTo>
                  <a:pt x="9112294" y="2171700"/>
                </a:lnTo>
                <a:lnTo>
                  <a:pt x="9221491" y="2146300"/>
                </a:lnTo>
                <a:lnTo>
                  <a:pt x="9276418" y="2120900"/>
                </a:lnTo>
                <a:lnTo>
                  <a:pt x="9326866" y="2108200"/>
                </a:lnTo>
                <a:lnTo>
                  <a:pt x="9376988" y="2082800"/>
                </a:lnTo>
                <a:lnTo>
                  <a:pt x="9476254" y="2057400"/>
                </a:lnTo>
                <a:lnTo>
                  <a:pt x="9525398" y="2032000"/>
                </a:lnTo>
                <a:lnTo>
                  <a:pt x="9574215" y="2019300"/>
                </a:lnTo>
                <a:lnTo>
                  <a:pt x="9622704" y="1993900"/>
                </a:lnTo>
                <a:lnTo>
                  <a:pt x="9670866" y="1981200"/>
                </a:lnTo>
                <a:lnTo>
                  <a:pt x="9766207" y="1930400"/>
                </a:lnTo>
                <a:lnTo>
                  <a:pt x="9813385" y="1917700"/>
                </a:lnTo>
                <a:lnTo>
                  <a:pt x="9906755" y="1866900"/>
                </a:lnTo>
                <a:lnTo>
                  <a:pt x="9952947" y="1854200"/>
                </a:lnTo>
                <a:lnTo>
                  <a:pt x="10089542" y="1778000"/>
                </a:lnTo>
                <a:lnTo>
                  <a:pt x="10134414" y="1765300"/>
                </a:lnTo>
                <a:lnTo>
                  <a:pt x="10310589" y="1663700"/>
                </a:lnTo>
                <a:lnTo>
                  <a:pt x="10481453" y="1562100"/>
                </a:lnTo>
                <a:lnTo>
                  <a:pt x="10606104" y="1485900"/>
                </a:lnTo>
                <a:lnTo>
                  <a:pt x="10646987" y="1447800"/>
                </a:lnTo>
                <a:lnTo>
                  <a:pt x="10687535" y="1422400"/>
                </a:lnTo>
                <a:lnTo>
                  <a:pt x="10692003" y="1422400"/>
                </a:lnTo>
                <a:lnTo>
                  <a:pt x="10692003" y="571500"/>
                </a:lnTo>
                <a:close/>
              </a:path>
              <a:path w="10692130" h="3022600">
                <a:moveTo>
                  <a:pt x="10692003" y="0"/>
                </a:moveTo>
                <a:lnTo>
                  <a:pt x="0" y="0"/>
                </a:lnTo>
                <a:lnTo>
                  <a:pt x="0" y="901700"/>
                </a:lnTo>
                <a:lnTo>
                  <a:pt x="4945" y="889000"/>
                </a:lnTo>
                <a:lnTo>
                  <a:pt x="21296" y="876300"/>
                </a:lnTo>
                <a:lnTo>
                  <a:pt x="38197" y="863600"/>
                </a:lnTo>
                <a:lnTo>
                  <a:pt x="55645" y="838200"/>
                </a:lnTo>
                <a:lnTo>
                  <a:pt x="73638" y="825500"/>
                </a:lnTo>
                <a:lnTo>
                  <a:pt x="92173" y="812800"/>
                </a:lnTo>
                <a:lnTo>
                  <a:pt x="111247" y="800100"/>
                </a:lnTo>
                <a:lnTo>
                  <a:pt x="130858" y="787400"/>
                </a:lnTo>
                <a:lnTo>
                  <a:pt x="151003" y="762000"/>
                </a:lnTo>
                <a:lnTo>
                  <a:pt x="192885" y="736600"/>
                </a:lnTo>
                <a:lnTo>
                  <a:pt x="236871" y="711200"/>
                </a:lnTo>
                <a:lnTo>
                  <a:pt x="282940" y="685800"/>
                </a:lnTo>
                <a:lnTo>
                  <a:pt x="306750" y="673100"/>
                </a:lnTo>
                <a:lnTo>
                  <a:pt x="331072" y="673100"/>
                </a:lnTo>
                <a:lnTo>
                  <a:pt x="355904" y="660400"/>
                </a:lnTo>
                <a:lnTo>
                  <a:pt x="407088" y="635000"/>
                </a:lnTo>
                <a:lnTo>
                  <a:pt x="433435" y="635000"/>
                </a:lnTo>
                <a:lnTo>
                  <a:pt x="487625" y="609600"/>
                </a:lnTo>
                <a:lnTo>
                  <a:pt x="515463" y="609600"/>
                </a:lnTo>
                <a:lnTo>
                  <a:pt x="543792" y="596900"/>
                </a:lnTo>
                <a:lnTo>
                  <a:pt x="572610" y="596900"/>
                </a:lnTo>
                <a:lnTo>
                  <a:pt x="601915" y="584200"/>
                </a:lnTo>
                <a:lnTo>
                  <a:pt x="692720" y="584200"/>
                </a:lnTo>
                <a:lnTo>
                  <a:pt x="723944" y="571500"/>
                </a:lnTo>
                <a:lnTo>
                  <a:pt x="10692003" y="571500"/>
                </a:lnTo>
                <a:lnTo>
                  <a:pt x="10692003" y="0"/>
                </a:lnTo>
                <a:close/>
              </a:path>
            </a:pathLst>
          </a:custGeom>
          <a:solidFill>
            <a:srgbClr val="0081C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16178" y="3982395"/>
            <a:ext cx="1607798" cy="2534710"/>
          </a:xfrm>
          <a:prstGeom prst="rect">
            <a:avLst/>
          </a:prstGeom>
        </p:spPr>
        <p:txBody>
          <a:bodyPr vert="horz" wrap="square" lIns="0" tIns="15916" rIns="0" bIns="0" rtlCol="0">
            <a:spAutoFit/>
          </a:bodyPr>
          <a:lstStyle/>
          <a:p>
            <a:pPr marL="14469" marR="0" lvl="0" indent="0" algn="l" defTabSz="914400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9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  <a:p>
            <a:pPr marL="288659" marR="0" lvl="0" indent="0" algn="l" defTabSz="914400" rtl="0" eaLnBrk="1" fontAlgn="auto" latinLnBrk="0" hangingPunct="1">
              <a:lnSpc>
                <a:spcPct val="100000"/>
              </a:lnSpc>
              <a:spcBef>
                <a:spcPts val="3839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535746" y="4549802"/>
            <a:ext cx="3299393" cy="415451"/>
          </a:xfrm>
          <a:prstGeom prst="rect">
            <a:avLst/>
          </a:prstGeom>
        </p:spPr>
        <p:txBody>
          <a:bodyPr vert="horz" wrap="square" lIns="0" tIns="15193" rIns="0" b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>
                <a:tab pos="703922" algn="l"/>
                <a:tab pos="1407844" algn="l"/>
                <a:tab pos="2112490" algn="l"/>
                <a:tab pos="2812795" algn="l"/>
              </a:tabLst>
              <a:defRPr/>
            </a:pPr>
            <a:r>
              <a:rPr lang="en-US" sz="2600" b="1" dirty="0">
                <a:solidFill>
                  <a:srgbClr val="F37034"/>
                </a:solidFill>
                <a:latin typeface="Calibri"/>
                <a:cs typeface="Calibri"/>
              </a:rPr>
              <a:t>            </a:t>
            </a:r>
            <a:endParaRPr kumimoji="0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876205" y="5569527"/>
            <a:ext cx="2560320" cy="620262"/>
          </a:xfrm>
          <a:prstGeom prst="rect">
            <a:avLst/>
          </a:prstGeom>
        </p:spPr>
        <p:txBody>
          <a:bodyPr vert="horz" wrap="square" lIns="0" tIns="17363" rIns="0" bIns="0" rtlCol="0">
            <a:spAutoFit/>
          </a:bodyPr>
          <a:lstStyle/>
          <a:p>
            <a:pPr marL="14469" marR="0" lvl="0" indent="0" algn="l" defTabSz="914400" rtl="0" eaLnBrk="1" fontAlgn="auto" latinLnBrk="0" hangingPunct="1">
              <a:lnSpc>
                <a:spcPts val="3395"/>
              </a:lnSpc>
              <a:spcBef>
                <a:spcPts val="137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>
                <a:tab pos="892021" algn="l"/>
              </a:tabLst>
              <a:defRPr/>
            </a:pPr>
            <a:r>
              <a:rPr kumimoji="0" sz="3000" b="1" i="0" u="none" strike="noStrike" kern="0" cap="none" spc="6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	</a:t>
            </a:r>
            <a:r>
              <a:rPr kumimoji="0" lang="ru-RU" sz="3000" b="1" i="0" u="none" strike="noStrike" kern="0" cap="none" spc="6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      </a:t>
            </a:r>
            <a:endParaRPr kumimoji="0" sz="130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  <a:p>
            <a:pPr marL="28215" marR="0" lvl="0" indent="0" algn="l" defTabSz="914400" rtl="0" eaLnBrk="1" fontAlgn="auto" latinLnBrk="0" hangingPunct="1">
              <a:lnSpc>
                <a:spcPts val="12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>
                <a:tab pos="817505" algn="l"/>
              </a:tabLst>
              <a:defRPr/>
            </a:pPr>
            <a:r>
              <a:rPr kumimoji="0" sz="1300" b="0" i="0" u="none" strike="noStrike" kern="0" cap="none" spc="0" normalizeH="0" baseline="0" noProof="0" dirty="0">
                <a:ln>
                  <a:noFill/>
                </a:ln>
                <a:solidFill>
                  <a:srgbClr val="1E4F7A"/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	</a:t>
            </a:r>
            <a:endParaRPr kumimoji="0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880334" y="5214176"/>
            <a:ext cx="484350" cy="388532"/>
          </a:xfrm>
          <a:prstGeom prst="rect">
            <a:avLst/>
          </a:prstGeom>
        </p:spPr>
        <p:txBody>
          <a:bodyPr vert="horz" wrap="square" lIns="0" tIns="17363" rIns="0" bIns="0" rtlCol="0">
            <a:spAutoFit/>
          </a:bodyPr>
          <a:lstStyle/>
          <a:p>
            <a:pPr marL="36895" marR="0" lvl="0" indent="0" algn="l" defTabSz="914400" rtl="0" eaLnBrk="1" fontAlgn="auto" latinLnBrk="0" hangingPunct="1">
              <a:lnSpc>
                <a:spcPts val="3401"/>
              </a:lnSpc>
              <a:spcBef>
                <a:spcPts val="137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sz="1300" b="0" i="0" u="none" strike="noStrike" kern="0" cap="none" spc="-11" normalizeH="0" baseline="0" noProof="0" dirty="0">
                <a:ln>
                  <a:noFill/>
                </a:ln>
                <a:solidFill>
                  <a:srgbClr val="1E4F7A"/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 </a:t>
            </a:r>
            <a:endParaRPr kumimoji="0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9022051" y="4098111"/>
            <a:ext cx="2224777" cy="4196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61928" y="1857965"/>
            <a:ext cx="10961940" cy="0"/>
          </a:xfrm>
          <a:custGeom>
            <a:avLst/>
            <a:gdLst/>
            <a:ahLst/>
            <a:cxnLst/>
            <a:rect l="l" t="t" r="r" b="b"/>
            <a:pathLst>
              <a:path w="9614535">
                <a:moveTo>
                  <a:pt x="0" y="0"/>
                </a:moveTo>
                <a:lnTo>
                  <a:pt x="9614192" y="0"/>
                </a:lnTo>
              </a:path>
            </a:pathLst>
          </a:custGeom>
          <a:ln w="38100">
            <a:solidFill>
              <a:srgbClr val="5B9BD3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06854" y="512980"/>
            <a:ext cx="2717990" cy="104981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92334" y="798022"/>
            <a:ext cx="67831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>
                    <a:lumMod val="95000"/>
                  </a:schemeClr>
                </a:solidFill>
              </a:rPr>
              <a:t>Aerobic gymnastics</a:t>
            </a:r>
            <a:endParaRPr lang="ru-RU" sz="4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478305" y="2432957"/>
            <a:ext cx="4948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 </a:t>
            </a:r>
            <a:r>
              <a:rPr lang="en-US" sz="32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Group                                   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30588" y="3233057"/>
            <a:ext cx="22053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1.ROU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2.ITA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3.GBR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4.RUS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5.CZE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6.BUL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7.ESP</a:t>
            </a:r>
          </a:p>
          <a:p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8.BLR</a:t>
            </a:r>
            <a:endParaRPr lang="ru-RU" sz="2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069737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17264</TotalTime>
  <Words>64</Words>
  <Application>Microsoft Office PowerPoint</Application>
  <PresentationFormat>Grand écran</PresentationFormat>
  <Paragraphs>31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4_Office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MEGOC</dc:creator>
  <cp:lastModifiedBy>Linda Davila</cp:lastModifiedBy>
  <cp:revision>1105</cp:revision>
  <cp:lastPrinted>2019-02-11T07:12:12Z</cp:lastPrinted>
  <dcterms:modified xsi:type="dcterms:W3CDTF">2019-04-30T13:32:13Z</dcterms:modified>
</cp:coreProperties>
</file>